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9" autoAdjust="0"/>
  </p:normalViewPr>
  <p:slideViewPr>
    <p:cSldViewPr>
      <p:cViewPr>
        <p:scale>
          <a:sx n="70" d="100"/>
          <a:sy n="70" d="100"/>
        </p:scale>
        <p:origin x="-1042" y="-31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90CD8-8EF5-4F78-BD03-0F295A585501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9B5DF-3B1D-4923-9229-11C487E68E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46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Biêt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9B5DF-3B1D-4923-9229-11C487E68E8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F8DEC-6103-431B-93AC-C698992C2F36}" type="datetimeFigureOut">
              <a:rPr lang="en-US" smtClean="0"/>
              <a:pPr/>
              <a:t>10/14/2021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616691"/>
            <a:ext cx="5943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PHÒNG GIÁO DỤC VÀ ĐÀO TẠO QUẬN 10</a:t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TRƯỜNG CHUYÊN BIỆT QUẬN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35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MÔN: GIÁO DỤC THỂ CHẤT</a:t>
            </a:r>
          </a:p>
          <a:p>
            <a:pPr algn="ctr">
              <a:buNone/>
            </a:pPr>
            <a:r>
              <a:rPr lang="en-US" sz="35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LỚP </a:t>
            </a:r>
            <a:r>
              <a:rPr lang="en-US" sz="35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2</a:t>
            </a:r>
            <a:r>
              <a:rPr lang="en-US" sz="35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 </a:t>
            </a:r>
          </a:p>
          <a:p>
            <a:pPr algn="ctr">
              <a:buNone/>
            </a:pPr>
            <a:endParaRPr lang="en-US" dirty="0" smtClean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</a:endParaRPr>
          </a:p>
          <a:p>
            <a:pPr algn="ctr">
              <a:buNone/>
            </a:pPr>
            <a:r>
              <a:rPr lang="en-US" sz="35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BÀI: NÉM BÓNG TRÚNG ĐÍCH</a:t>
            </a:r>
          </a:p>
          <a:p>
            <a:pPr algn="just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GIÁO VIÊN: LÊ THỊ PHƯƠNG</a:t>
            </a:r>
          </a:p>
          <a:p>
            <a:pPr algn="just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3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6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6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6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6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xọt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29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8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b="1" u="sng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2,5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khớp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C:\Users\Administrator\Downloads\khơi_đong-removebg-previe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2438400"/>
            <a:ext cx="5715000" cy="2819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0444E-6 L -0.7875 -0.00555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75" y="-2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80" fill="hold">
                                          <p:stCondLst>
                                            <p:cond delay="6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80" fill="hold">
                                          <p:stCondLst>
                                            <p:cond delay="13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80" fill="hold">
                                          <p:stCondLst>
                                            <p:cond delay="2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80" fill="hold">
                                          <p:stCondLst>
                                            <p:cond delay="27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800" b="1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trúng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525963"/>
          </a:xfrm>
        </p:spPr>
        <p:txBody>
          <a:bodyPr/>
          <a:lstStyle/>
          <a:p>
            <a:pPr algn="just"/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xọt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Arrow 7"/>
          <p:cNvSpPr/>
          <p:nvPr/>
        </p:nvSpPr>
        <p:spPr>
          <a:xfrm>
            <a:off x="4419600" y="5883253"/>
            <a:ext cx="978408" cy="484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47800" y="5767316"/>
            <a:ext cx="1600200" cy="6096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bị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444018" y="5767316"/>
            <a:ext cx="1480782" cy="609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Ném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54254" y="1521904"/>
            <a:ext cx="7326985" cy="4361349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086600" y="4327478"/>
            <a:ext cx="0" cy="53340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9556E-7 L 0.79166 0.0111 " pathEditMode="relative" rAng="0" ptsTypes="AA">
                                      <p:cBhvr>
                                        <p:cTn id="1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3" y="55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3.Hồi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tĩnh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2" descr="C:\Users\Administrator\Downloads\thả_lỏng-removebg-previe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2819400"/>
            <a:ext cx="6858000" cy="23315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167 0.00786 L -0.925 0.00786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195</Words>
  <Application>Microsoft Office PowerPoint</Application>
  <PresentationFormat>On-screen Show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 MÔN: GIÁO DỤC THỂ CHẤT LỚP 2   BÀI: NÉM BÓNG TRÚNG ĐÍCH                                                                                   GIÁO VIÊN: LÊ THỊ PHƯƠNG                                            </vt:lpstr>
      <vt:lpstr>Chuẩn bị :</vt:lpstr>
      <vt:lpstr>PowerPoint Presentation</vt:lpstr>
      <vt:lpstr>1: Khởi động</vt:lpstr>
      <vt:lpstr>2. Trọng động: “Ném bóng trúng đích”</vt:lpstr>
      <vt:lpstr>PowerPoint Presentation</vt:lpstr>
      <vt:lpstr>3.Hồi tĩnh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Môn: Thể dục  Bài: “Bật xa”</dc:title>
  <dc:creator>Administrator</dc:creator>
  <cp:lastModifiedBy>ASUS</cp:lastModifiedBy>
  <cp:revision>61</cp:revision>
  <dcterms:created xsi:type="dcterms:W3CDTF">2021-02-18T03:50:11Z</dcterms:created>
  <dcterms:modified xsi:type="dcterms:W3CDTF">2021-10-14T02:52:00Z</dcterms:modified>
</cp:coreProperties>
</file>